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37"/>
  </p:notesMasterIdLst>
  <p:sldIdLst>
    <p:sldId id="382" r:id="rId2"/>
    <p:sldId id="280" r:id="rId3"/>
    <p:sldId id="331" r:id="rId4"/>
    <p:sldId id="257" r:id="rId5"/>
    <p:sldId id="258" r:id="rId6"/>
    <p:sldId id="261" r:id="rId7"/>
    <p:sldId id="263" r:id="rId8"/>
    <p:sldId id="289" r:id="rId9"/>
    <p:sldId id="277" r:id="rId10"/>
    <p:sldId id="307" r:id="rId11"/>
    <p:sldId id="488" r:id="rId12"/>
    <p:sldId id="489" r:id="rId13"/>
    <p:sldId id="490" r:id="rId14"/>
    <p:sldId id="491" r:id="rId15"/>
    <p:sldId id="492" r:id="rId16"/>
    <p:sldId id="493" r:id="rId17"/>
    <p:sldId id="494" r:id="rId18"/>
    <p:sldId id="496" r:id="rId19"/>
    <p:sldId id="497" r:id="rId20"/>
    <p:sldId id="498" r:id="rId21"/>
    <p:sldId id="499" r:id="rId22"/>
    <p:sldId id="500" r:id="rId23"/>
    <p:sldId id="501" r:id="rId24"/>
    <p:sldId id="502" r:id="rId25"/>
    <p:sldId id="504" r:id="rId26"/>
    <p:sldId id="505" r:id="rId27"/>
    <p:sldId id="506" r:id="rId28"/>
    <p:sldId id="507" r:id="rId29"/>
    <p:sldId id="508" r:id="rId30"/>
    <p:sldId id="513" r:id="rId31"/>
    <p:sldId id="514" r:id="rId32"/>
    <p:sldId id="486" r:id="rId33"/>
    <p:sldId id="278" r:id="rId34"/>
    <p:sldId id="509" r:id="rId35"/>
    <p:sldId id="515" r:id="rId36"/>
    <p:sldId id="516" r:id="rId37"/>
    <p:sldId id="517" r:id="rId38"/>
    <p:sldId id="518" r:id="rId39"/>
    <p:sldId id="534" r:id="rId40"/>
    <p:sldId id="519" r:id="rId41"/>
    <p:sldId id="520" r:id="rId42"/>
    <p:sldId id="528" r:id="rId43"/>
    <p:sldId id="521" r:id="rId44"/>
    <p:sldId id="522" r:id="rId45"/>
    <p:sldId id="523" r:id="rId46"/>
    <p:sldId id="533" r:id="rId47"/>
    <p:sldId id="524" r:id="rId48"/>
    <p:sldId id="525" r:id="rId49"/>
    <p:sldId id="529" r:id="rId50"/>
    <p:sldId id="526" r:id="rId51"/>
    <p:sldId id="527" r:id="rId52"/>
    <p:sldId id="530" r:id="rId53"/>
    <p:sldId id="531" r:id="rId54"/>
    <p:sldId id="532" r:id="rId55"/>
    <p:sldId id="511" r:id="rId56"/>
    <p:sldId id="308" r:id="rId57"/>
    <p:sldId id="309" r:id="rId58"/>
    <p:sldId id="375" r:id="rId59"/>
    <p:sldId id="363" r:id="rId60"/>
    <p:sldId id="364" r:id="rId61"/>
    <p:sldId id="311" r:id="rId62"/>
    <p:sldId id="310" r:id="rId63"/>
    <p:sldId id="329" r:id="rId64"/>
    <p:sldId id="265" r:id="rId65"/>
    <p:sldId id="270" r:id="rId66"/>
    <p:sldId id="271" r:id="rId67"/>
    <p:sldId id="274" r:id="rId68"/>
    <p:sldId id="384" r:id="rId69"/>
    <p:sldId id="273" r:id="rId70"/>
    <p:sldId id="276" r:id="rId71"/>
    <p:sldId id="283" r:id="rId72"/>
    <p:sldId id="296" r:id="rId73"/>
    <p:sldId id="305" r:id="rId74"/>
    <p:sldId id="428" r:id="rId75"/>
    <p:sldId id="446" r:id="rId76"/>
    <p:sldId id="369" r:id="rId77"/>
    <p:sldId id="447" r:id="rId78"/>
    <p:sldId id="427" r:id="rId79"/>
    <p:sldId id="450" r:id="rId80"/>
    <p:sldId id="284" r:id="rId81"/>
    <p:sldId id="313" r:id="rId82"/>
    <p:sldId id="285" r:id="rId83"/>
    <p:sldId id="295" r:id="rId84"/>
    <p:sldId id="433" r:id="rId85"/>
    <p:sldId id="288" r:id="rId86"/>
    <p:sldId id="330" r:id="rId87"/>
    <p:sldId id="448" r:id="rId88"/>
    <p:sldId id="432" r:id="rId89"/>
    <p:sldId id="449" r:id="rId90"/>
    <p:sldId id="377" r:id="rId91"/>
    <p:sldId id="453" r:id="rId92"/>
    <p:sldId id="452" r:id="rId93"/>
    <p:sldId id="430" r:id="rId94"/>
    <p:sldId id="434" r:id="rId95"/>
    <p:sldId id="431" r:id="rId96"/>
    <p:sldId id="451" r:id="rId97"/>
    <p:sldId id="458" r:id="rId98"/>
    <p:sldId id="454" r:id="rId99"/>
    <p:sldId id="459" r:id="rId100"/>
    <p:sldId id="455" r:id="rId101"/>
    <p:sldId id="460" r:id="rId102"/>
    <p:sldId id="456" r:id="rId103"/>
    <p:sldId id="461" r:id="rId104"/>
    <p:sldId id="457" r:id="rId105"/>
    <p:sldId id="462" r:id="rId106"/>
    <p:sldId id="463" r:id="rId107"/>
    <p:sldId id="435" r:id="rId108"/>
    <p:sldId id="444" r:id="rId109"/>
    <p:sldId id="464" r:id="rId110"/>
    <p:sldId id="467" r:id="rId111"/>
    <p:sldId id="465" r:id="rId112"/>
    <p:sldId id="468" r:id="rId113"/>
    <p:sldId id="466" r:id="rId114"/>
    <p:sldId id="470" r:id="rId115"/>
    <p:sldId id="469" r:id="rId116"/>
    <p:sldId id="484" r:id="rId117"/>
    <p:sldId id="485" r:id="rId118"/>
    <p:sldId id="471" r:id="rId119"/>
    <p:sldId id="472" r:id="rId120"/>
    <p:sldId id="474" r:id="rId121"/>
    <p:sldId id="475" r:id="rId122"/>
    <p:sldId id="438" r:id="rId123"/>
    <p:sldId id="473" r:id="rId124"/>
    <p:sldId id="476" r:id="rId125"/>
    <p:sldId id="439" r:id="rId126"/>
    <p:sldId id="436" r:id="rId127"/>
    <p:sldId id="477" r:id="rId128"/>
    <p:sldId id="478" r:id="rId129"/>
    <p:sldId id="483" r:id="rId130"/>
    <p:sldId id="479" r:id="rId131"/>
    <p:sldId id="437" r:id="rId132"/>
    <p:sldId id="480" r:id="rId133"/>
    <p:sldId id="481" r:id="rId134"/>
    <p:sldId id="482" r:id="rId135"/>
    <p:sldId id="441" r:id="rId136"/>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96" d="100"/>
          <a:sy n="96" d="100"/>
        </p:scale>
        <p:origin x="96" y="4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2020/12/16</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4432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3181630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127</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132</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133</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134</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fintan.jp/?p=280" TargetMode="External"/><Relationship Id="rId3" Type="http://schemas.openxmlformats.org/officeDocument/2006/relationships/hyperlink" Target="https://fintan.jp/" TargetMode="External"/><Relationship Id="rId7" Type="http://schemas.openxmlformats.org/officeDocument/2006/relationships/hyperlink" Target="https://fintan.jp/?p=1251"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 Id="rId9" Type="http://schemas.openxmlformats.org/officeDocument/2006/relationships/hyperlink" Target="https://fintan.jp/?p=23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→事前に観ましたか？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RP/MR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devops-handson/devops-handson.pdf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：画面イメージを貼る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A4FEAD13-85DF-4C4A-80AA-E3CE9F0F3F33}"/>
              </a:ext>
            </a:extLst>
          </p:cNvPr>
          <p:cNvCxnSpPr>
            <a:cxnSpLocks/>
            <a:stCxn id="84" idx="2"/>
            <a:endCxn id="188" idx="0"/>
          </p:cNvCxnSpPr>
          <p:nvPr/>
        </p:nvCxnSpPr>
        <p:spPr>
          <a:xfrm>
            <a:off x="3182109" y="5212154"/>
            <a:ext cx="362590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A4FEAD13-85DF-4C4A-80AA-E3CE9F0F3F33}"/>
              </a:ext>
            </a:extLst>
          </p:cNvPr>
          <p:cNvCxnSpPr>
            <a:cxnSpLocks/>
            <a:stCxn id="84" idx="2"/>
            <a:endCxn id="188" idx="0"/>
          </p:cNvCxnSpPr>
          <p:nvPr/>
        </p:nvCxnSpPr>
        <p:spPr>
          <a:xfrm>
            <a:off x="3182109" y="5212154"/>
            <a:ext cx="362590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「かんばん」を使ったアジャイルなプロジェクト運営の方法として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を使って「スクラム」を実践する方法を見ていきます。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3"/>
          <a:stretch>
            <a:fillRect/>
          </a:stretch>
        </p:blipFill>
        <p:spPr>
          <a:xfrm>
            <a:off x="7672371" y="174553"/>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プロダクトバックログを作り、マイルストーンを決めて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スプリントの期間や各スプリントにストーリーを割り当て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468323" y="207460"/>
            <a:ext cx="3530942" cy="2327018"/>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プロダクトバックログからスプリントで実施するストーリーを決定します。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各ストーリーのタスクばらしを行い、スプリントのタスクを決定します。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468323" y="207460"/>
            <a:ext cx="3530942" cy="2327018"/>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Tree>
    <p:extLst>
      <p:ext uri="{BB962C8B-B14F-4D97-AF65-F5344CB8AC3E}">
        <p14:creationId xmlns:p14="http://schemas.microsoft.com/office/powerpoint/2010/main" val="96998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759599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3972549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Tree>
    <p:extLst>
      <p:ext uri="{BB962C8B-B14F-4D97-AF65-F5344CB8AC3E}">
        <p14:creationId xmlns:p14="http://schemas.microsoft.com/office/powerpoint/2010/main" val="1297225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スプリントの見通し確認ガイド</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8"/>
              </a:rPr>
              <a:t>ワーキングアグリーメント</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hlinkClick r:id="rId9"/>
              </a:rPr>
              <a:t>Done</a:t>
            </a:r>
            <a:r>
              <a:rPr kumimoji="1" lang="ja-JP" altLang="en-US" sz="2000">
                <a:latin typeface="Meiryo UI" panose="020B0604030504040204" pitchFamily="50" charset="-128"/>
                <a:ea typeface="Meiryo UI" panose="020B0604030504040204" pitchFamily="50" charset="-128"/>
                <a:hlinkClick r:id="rId9"/>
              </a:rPr>
              <a:t>の定義</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Tree>
    <p:extLst>
      <p:ext uri="{BB962C8B-B14F-4D97-AF65-F5344CB8AC3E}">
        <p14:creationId xmlns:p14="http://schemas.microsoft.com/office/powerpoint/2010/main" val="216592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ブランチ戦略</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306743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a:t>
            </a:r>
            <a:r>
              <a:rPr kumimoji="1" lang="ja-JP" altLang="en-US" sz="2800" b="1">
                <a:latin typeface="Meiryo UI" panose="020B0604030504040204" pitchFamily="50" charset="-128"/>
                <a:ea typeface="Meiryo UI" panose="020B0604030504040204" pitchFamily="50" charset="-128"/>
              </a:rPr>
              <a:t>のパイプライン</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847321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CD</a:t>
            </a:r>
            <a:r>
              <a:rPr kumimoji="1" lang="ja-JP" altLang="en-US" sz="2800" b="1">
                <a:latin typeface="Meiryo UI" panose="020B0604030504040204" pitchFamily="50" charset="-128"/>
                <a:ea typeface="Meiryo UI" panose="020B0604030504040204" pitchFamily="50" charset="-128"/>
              </a:rPr>
              <a:t>のパイプライン</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559174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3"/>
          <a:stretch>
            <a:fillRect/>
          </a:stretch>
        </p:blipFill>
        <p:spPr>
          <a:xfrm>
            <a:off x="8391006" y="528065"/>
            <a:ext cx="3182388" cy="1231499"/>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　全体できたら見直し</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開発～デプロイ～運用の流れを一通り体験しましょう。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13996</Words>
  <Application>Microsoft Office PowerPoint</Application>
  <PresentationFormat>ワイド画面</PresentationFormat>
  <Paragraphs>2131</Paragraphs>
  <Slides>135</Slides>
  <Notes>78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135</vt:i4>
      </vt:variant>
    </vt:vector>
  </HeadingPairs>
  <TitlesOfParts>
    <vt:vector size="143"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2020-12-16T02:52:58Z</dcterms:modified>
</cp:coreProperties>
</file>